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9057938" cy="33883600"/>
  <p:notesSz cx="6888163" cy="10020300"/>
  <p:defaultTextStyle>
    <a:defPPr>
      <a:defRPr lang="zh-TW"/>
    </a:defPPr>
    <a:lvl1pPr marL="0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1pPr>
    <a:lvl2pPr marL="1512444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2pPr>
    <a:lvl3pPr marL="3024886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3pPr>
    <a:lvl4pPr marL="4537330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4pPr>
    <a:lvl5pPr marL="6049773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5pPr>
    <a:lvl6pPr marL="7562216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6pPr>
    <a:lvl7pPr marL="9074659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7pPr>
    <a:lvl8pPr marL="10587103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8pPr>
    <a:lvl9pPr marL="12099545" algn="l" defTabSz="1512444" rtl="0" eaLnBrk="1" latinLnBrk="0" hangingPunct="1">
      <a:defRPr sz="59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72" userDrawn="1">
          <p15:clr>
            <a:srgbClr val="A4A3A4"/>
          </p15:clr>
        </p15:guide>
        <p15:guide id="2" pos="60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3E7A"/>
    <a:srgbClr val="EE869A"/>
    <a:srgbClr val="FFC9D2"/>
    <a:srgbClr val="74354F"/>
    <a:srgbClr val="B7236B"/>
    <a:srgbClr val="8D405F"/>
    <a:srgbClr val="FF91A7"/>
    <a:srgbClr val="FF72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0" autoAdjust="0"/>
    <p:restoredTop sz="94715"/>
  </p:normalViewPr>
  <p:slideViewPr>
    <p:cSldViewPr snapToGrid="0" snapToObjects="1">
      <p:cViewPr>
        <p:scale>
          <a:sx n="20" d="100"/>
          <a:sy n="20" d="100"/>
        </p:scale>
        <p:origin x="3984" y="138"/>
      </p:cViewPr>
      <p:guideLst>
        <p:guide orient="horz" pos="10672"/>
        <p:guide pos="600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364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1D416-49F7-374B-8C57-9E0AF59AFDCD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0E954-826B-F144-870E-C5E5916499B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71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1pPr>
    <a:lvl2pPr marL="302804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2pPr>
    <a:lvl3pPr marL="605607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3pPr>
    <a:lvl4pPr marL="908411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4pPr>
    <a:lvl5pPr marL="1211214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5pPr>
    <a:lvl6pPr marL="1514018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6pPr>
    <a:lvl7pPr marL="1816821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7pPr>
    <a:lvl8pPr marL="2119625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8pPr>
    <a:lvl9pPr marL="2422428" algn="l" defTabSz="605607" rtl="0" eaLnBrk="1" latinLnBrk="0" hangingPunct="1">
      <a:defRPr sz="79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9346" y="10525880"/>
            <a:ext cx="16199247" cy="726301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2858691" y="19200707"/>
            <a:ext cx="13340557" cy="86591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11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22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33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044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55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066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577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088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3525553" y="10118020"/>
            <a:ext cx="13505990" cy="215513816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00965" y="10118020"/>
            <a:ext cx="40206955" cy="215513816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05446" y="21773353"/>
            <a:ext cx="16199247" cy="6729660"/>
          </a:xfrm>
        </p:spPr>
        <p:txBody>
          <a:bodyPr anchor="t"/>
          <a:lstStyle>
            <a:lvl1pPr algn="l">
              <a:defRPr sz="13234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05446" y="14361318"/>
            <a:ext cx="16199247" cy="7412035"/>
          </a:xfrm>
        </p:spPr>
        <p:txBody>
          <a:bodyPr anchor="b"/>
          <a:lstStyle>
            <a:lvl1pPr marL="0" indent="0">
              <a:buNone/>
              <a:defRPr sz="6617">
                <a:solidFill>
                  <a:schemeClr val="tx1">
                    <a:tint val="75000"/>
                  </a:schemeClr>
                </a:solidFill>
              </a:defRPr>
            </a:lvl1pPr>
            <a:lvl2pPr marL="1511073" indent="0">
              <a:buNone/>
              <a:defRPr sz="5955">
                <a:solidFill>
                  <a:schemeClr val="tx1">
                    <a:tint val="75000"/>
                  </a:schemeClr>
                </a:solidFill>
              </a:defRPr>
            </a:lvl2pPr>
            <a:lvl3pPr marL="3022146" indent="0">
              <a:buNone/>
              <a:defRPr sz="5294">
                <a:solidFill>
                  <a:schemeClr val="tx1">
                    <a:tint val="75000"/>
                  </a:schemeClr>
                </a:solidFill>
              </a:defRPr>
            </a:lvl3pPr>
            <a:lvl4pPr marL="4533219" indent="0">
              <a:buNone/>
              <a:defRPr sz="4632">
                <a:solidFill>
                  <a:schemeClr val="tx1">
                    <a:tint val="75000"/>
                  </a:schemeClr>
                </a:solidFill>
              </a:defRPr>
            </a:lvl4pPr>
            <a:lvl5pPr marL="6044292" indent="0">
              <a:buNone/>
              <a:defRPr sz="4632">
                <a:solidFill>
                  <a:schemeClr val="tx1">
                    <a:tint val="75000"/>
                  </a:schemeClr>
                </a:solidFill>
              </a:defRPr>
            </a:lvl5pPr>
            <a:lvl6pPr marL="7555365" indent="0">
              <a:buNone/>
              <a:defRPr sz="4632">
                <a:solidFill>
                  <a:schemeClr val="tx1">
                    <a:tint val="75000"/>
                  </a:schemeClr>
                </a:solidFill>
              </a:defRPr>
            </a:lvl6pPr>
            <a:lvl7pPr marL="9066438" indent="0">
              <a:buNone/>
              <a:defRPr sz="4632">
                <a:solidFill>
                  <a:schemeClr val="tx1">
                    <a:tint val="75000"/>
                  </a:schemeClr>
                </a:solidFill>
              </a:defRPr>
            </a:lvl7pPr>
            <a:lvl8pPr marL="10577511" indent="0">
              <a:buNone/>
              <a:defRPr sz="4632">
                <a:solidFill>
                  <a:schemeClr val="tx1">
                    <a:tint val="75000"/>
                  </a:schemeClr>
                </a:solidFill>
              </a:defRPr>
            </a:lvl8pPr>
            <a:lvl9pPr marL="12088584" indent="0">
              <a:buNone/>
              <a:defRPr sz="46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00966" y="58935502"/>
            <a:ext cx="26856472" cy="166696334"/>
          </a:xfrm>
        </p:spPr>
        <p:txBody>
          <a:bodyPr/>
          <a:lstStyle>
            <a:lvl1pPr>
              <a:defRPr sz="9264"/>
            </a:lvl1pPr>
            <a:lvl2pPr>
              <a:defRPr sz="7940"/>
            </a:lvl2pPr>
            <a:lvl3pPr>
              <a:defRPr sz="6617"/>
            </a:lvl3pPr>
            <a:lvl4pPr>
              <a:defRPr sz="5955"/>
            </a:lvl4pPr>
            <a:lvl5pPr>
              <a:defRPr sz="5955"/>
            </a:lvl5pPr>
            <a:lvl6pPr>
              <a:defRPr sz="5955"/>
            </a:lvl6pPr>
            <a:lvl7pPr>
              <a:defRPr sz="5955"/>
            </a:lvl7pPr>
            <a:lvl8pPr>
              <a:defRPr sz="5955"/>
            </a:lvl8pPr>
            <a:lvl9pPr>
              <a:defRPr sz="5955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0175069" y="58935502"/>
            <a:ext cx="26856474" cy="166696334"/>
          </a:xfrm>
        </p:spPr>
        <p:txBody>
          <a:bodyPr/>
          <a:lstStyle>
            <a:lvl1pPr>
              <a:defRPr sz="9264"/>
            </a:lvl1pPr>
            <a:lvl2pPr>
              <a:defRPr sz="7940"/>
            </a:lvl2pPr>
            <a:lvl3pPr>
              <a:defRPr sz="6617"/>
            </a:lvl3pPr>
            <a:lvl4pPr>
              <a:defRPr sz="5955"/>
            </a:lvl4pPr>
            <a:lvl5pPr>
              <a:defRPr sz="5955"/>
            </a:lvl5pPr>
            <a:lvl6pPr>
              <a:defRPr sz="5955"/>
            </a:lvl6pPr>
            <a:lvl7pPr>
              <a:defRPr sz="5955"/>
            </a:lvl7pPr>
            <a:lvl8pPr>
              <a:defRPr sz="5955"/>
            </a:lvl8pPr>
            <a:lvl9pPr>
              <a:defRPr sz="5955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52897" y="1356915"/>
            <a:ext cx="17152144" cy="5647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52897" y="7584596"/>
            <a:ext cx="8420566" cy="3160898"/>
          </a:xfrm>
        </p:spPr>
        <p:txBody>
          <a:bodyPr anchor="b"/>
          <a:lstStyle>
            <a:lvl1pPr marL="0" indent="0">
              <a:buNone/>
              <a:defRPr sz="7940" b="1"/>
            </a:lvl1pPr>
            <a:lvl2pPr marL="1511073" indent="0">
              <a:buNone/>
              <a:defRPr sz="6617" b="1"/>
            </a:lvl2pPr>
            <a:lvl3pPr marL="3022146" indent="0">
              <a:buNone/>
              <a:defRPr sz="5955" b="1"/>
            </a:lvl3pPr>
            <a:lvl4pPr marL="4533219" indent="0">
              <a:buNone/>
              <a:defRPr sz="5294" b="1"/>
            </a:lvl4pPr>
            <a:lvl5pPr marL="6044292" indent="0">
              <a:buNone/>
              <a:defRPr sz="5294" b="1"/>
            </a:lvl5pPr>
            <a:lvl6pPr marL="7555365" indent="0">
              <a:buNone/>
              <a:defRPr sz="5294" b="1"/>
            </a:lvl6pPr>
            <a:lvl7pPr marL="9066438" indent="0">
              <a:buNone/>
              <a:defRPr sz="5294" b="1"/>
            </a:lvl7pPr>
            <a:lvl8pPr marL="10577511" indent="0">
              <a:buNone/>
              <a:defRPr sz="5294" b="1"/>
            </a:lvl8pPr>
            <a:lvl9pPr marL="12088584" indent="0">
              <a:buNone/>
              <a:defRPr sz="5294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52897" y="10745493"/>
            <a:ext cx="8420566" cy="19522290"/>
          </a:xfrm>
        </p:spPr>
        <p:txBody>
          <a:bodyPr/>
          <a:lstStyle>
            <a:lvl1pPr>
              <a:defRPr sz="7940"/>
            </a:lvl1pPr>
            <a:lvl2pPr>
              <a:defRPr sz="6617"/>
            </a:lvl2pPr>
            <a:lvl3pPr>
              <a:defRPr sz="5955"/>
            </a:lvl3pPr>
            <a:lvl4pPr>
              <a:defRPr sz="5294"/>
            </a:lvl4pPr>
            <a:lvl5pPr>
              <a:defRPr sz="5294"/>
            </a:lvl5pPr>
            <a:lvl6pPr>
              <a:defRPr sz="5294"/>
            </a:lvl6pPr>
            <a:lvl7pPr>
              <a:defRPr sz="5294"/>
            </a:lvl7pPr>
            <a:lvl8pPr>
              <a:defRPr sz="5294"/>
            </a:lvl8pPr>
            <a:lvl9pPr>
              <a:defRPr sz="5294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9681169" y="7584596"/>
            <a:ext cx="8423873" cy="3160898"/>
          </a:xfrm>
        </p:spPr>
        <p:txBody>
          <a:bodyPr anchor="b"/>
          <a:lstStyle>
            <a:lvl1pPr marL="0" indent="0">
              <a:buNone/>
              <a:defRPr sz="7940" b="1"/>
            </a:lvl1pPr>
            <a:lvl2pPr marL="1511073" indent="0">
              <a:buNone/>
              <a:defRPr sz="6617" b="1"/>
            </a:lvl2pPr>
            <a:lvl3pPr marL="3022146" indent="0">
              <a:buNone/>
              <a:defRPr sz="5955" b="1"/>
            </a:lvl3pPr>
            <a:lvl4pPr marL="4533219" indent="0">
              <a:buNone/>
              <a:defRPr sz="5294" b="1"/>
            </a:lvl4pPr>
            <a:lvl5pPr marL="6044292" indent="0">
              <a:buNone/>
              <a:defRPr sz="5294" b="1"/>
            </a:lvl5pPr>
            <a:lvl6pPr marL="7555365" indent="0">
              <a:buNone/>
              <a:defRPr sz="5294" b="1"/>
            </a:lvl6pPr>
            <a:lvl7pPr marL="9066438" indent="0">
              <a:buNone/>
              <a:defRPr sz="5294" b="1"/>
            </a:lvl7pPr>
            <a:lvl8pPr marL="10577511" indent="0">
              <a:buNone/>
              <a:defRPr sz="5294" b="1"/>
            </a:lvl8pPr>
            <a:lvl9pPr marL="12088584" indent="0">
              <a:buNone/>
              <a:defRPr sz="5294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9681169" y="10745493"/>
            <a:ext cx="8423873" cy="19522290"/>
          </a:xfrm>
        </p:spPr>
        <p:txBody>
          <a:bodyPr/>
          <a:lstStyle>
            <a:lvl1pPr>
              <a:defRPr sz="7940"/>
            </a:lvl1pPr>
            <a:lvl2pPr>
              <a:defRPr sz="6617"/>
            </a:lvl2pPr>
            <a:lvl3pPr>
              <a:defRPr sz="5955"/>
            </a:lvl3pPr>
            <a:lvl4pPr>
              <a:defRPr sz="5294"/>
            </a:lvl4pPr>
            <a:lvl5pPr>
              <a:defRPr sz="5294"/>
            </a:lvl5pPr>
            <a:lvl6pPr>
              <a:defRPr sz="5294"/>
            </a:lvl6pPr>
            <a:lvl7pPr>
              <a:defRPr sz="5294"/>
            </a:lvl7pPr>
            <a:lvl8pPr>
              <a:defRPr sz="5294"/>
            </a:lvl8pPr>
            <a:lvl9pPr>
              <a:defRPr sz="5294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52898" y="1349069"/>
            <a:ext cx="6269930" cy="5741388"/>
          </a:xfrm>
        </p:spPr>
        <p:txBody>
          <a:bodyPr anchor="b"/>
          <a:lstStyle>
            <a:lvl1pPr algn="l">
              <a:defRPr sz="6617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51124" y="1349072"/>
            <a:ext cx="10653917" cy="28918714"/>
          </a:xfrm>
        </p:spPr>
        <p:txBody>
          <a:bodyPr/>
          <a:lstStyle>
            <a:lvl1pPr>
              <a:defRPr sz="10587"/>
            </a:lvl1pPr>
            <a:lvl2pPr>
              <a:defRPr sz="9264"/>
            </a:lvl2pPr>
            <a:lvl3pPr>
              <a:defRPr sz="7940"/>
            </a:lvl3pPr>
            <a:lvl4pPr>
              <a:defRPr sz="6617"/>
            </a:lvl4pPr>
            <a:lvl5pPr>
              <a:defRPr sz="6617"/>
            </a:lvl5pPr>
            <a:lvl6pPr>
              <a:defRPr sz="6617"/>
            </a:lvl6pPr>
            <a:lvl7pPr>
              <a:defRPr sz="6617"/>
            </a:lvl7pPr>
            <a:lvl8pPr>
              <a:defRPr sz="6617"/>
            </a:lvl8pPr>
            <a:lvl9pPr>
              <a:defRPr sz="6617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52898" y="7090460"/>
            <a:ext cx="6269930" cy="23177326"/>
          </a:xfrm>
        </p:spPr>
        <p:txBody>
          <a:bodyPr/>
          <a:lstStyle>
            <a:lvl1pPr marL="0" indent="0">
              <a:buNone/>
              <a:defRPr sz="4632"/>
            </a:lvl1pPr>
            <a:lvl2pPr marL="1511073" indent="0">
              <a:buNone/>
              <a:defRPr sz="3970"/>
            </a:lvl2pPr>
            <a:lvl3pPr marL="3022146" indent="0">
              <a:buNone/>
              <a:defRPr sz="3309"/>
            </a:lvl3pPr>
            <a:lvl4pPr marL="4533219" indent="0">
              <a:buNone/>
              <a:defRPr sz="2978"/>
            </a:lvl4pPr>
            <a:lvl5pPr marL="6044292" indent="0">
              <a:buNone/>
              <a:defRPr sz="2978"/>
            </a:lvl5pPr>
            <a:lvl6pPr marL="7555365" indent="0">
              <a:buNone/>
              <a:defRPr sz="2978"/>
            </a:lvl6pPr>
            <a:lvl7pPr marL="9066438" indent="0">
              <a:buNone/>
              <a:defRPr sz="2978"/>
            </a:lvl7pPr>
            <a:lvl8pPr marL="10577511" indent="0">
              <a:buNone/>
              <a:defRPr sz="2978"/>
            </a:lvl8pPr>
            <a:lvl9pPr marL="12088584" indent="0">
              <a:buNone/>
              <a:defRPr sz="2978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35489" y="23718520"/>
            <a:ext cx="11434763" cy="2800106"/>
          </a:xfrm>
        </p:spPr>
        <p:txBody>
          <a:bodyPr anchor="b"/>
          <a:lstStyle>
            <a:lvl1pPr algn="l">
              <a:defRPr sz="6617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735489" y="3027563"/>
            <a:ext cx="11434763" cy="20330160"/>
          </a:xfrm>
        </p:spPr>
        <p:txBody>
          <a:bodyPr/>
          <a:lstStyle>
            <a:lvl1pPr marL="0" indent="0">
              <a:buNone/>
              <a:defRPr sz="10587"/>
            </a:lvl1pPr>
            <a:lvl2pPr marL="1511073" indent="0">
              <a:buNone/>
              <a:defRPr sz="9264"/>
            </a:lvl2pPr>
            <a:lvl3pPr marL="3022146" indent="0">
              <a:buNone/>
              <a:defRPr sz="7940"/>
            </a:lvl3pPr>
            <a:lvl4pPr marL="4533219" indent="0">
              <a:buNone/>
              <a:defRPr sz="6617"/>
            </a:lvl4pPr>
            <a:lvl5pPr marL="6044292" indent="0">
              <a:buNone/>
              <a:defRPr sz="6617"/>
            </a:lvl5pPr>
            <a:lvl6pPr marL="7555365" indent="0">
              <a:buNone/>
              <a:defRPr sz="6617"/>
            </a:lvl6pPr>
            <a:lvl7pPr marL="9066438" indent="0">
              <a:buNone/>
              <a:defRPr sz="6617"/>
            </a:lvl7pPr>
            <a:lvl8pPr marL="10577511" indent="0">
              <a:buNone/>
              <a:defRPr sz="6617"/>
            </a:lvl8pPr>
            <a:lvl9pPr marL="12088584" indent="0">
              <a:buNone/>
              <a:defRPr sz="6617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35489" y="26518626"/>
            <a:ext cx="11434763" cy="3976614"/>
          </a:xfrm>
        </p:spPr>
        <p:txBody>
          <a:bodyPr/>
          <a:lstStyle>
            <a:lvl1pPr marL="0" indent="0">
              <a:buNone/>
              <a:defRPr sz="4632"/>
            </a:lvl1pPr>
            <a:lvl2pPr marL="1511073" indent="0">
              <a:buNone/>
              <a:defRPr sz="3970"/>
            </a:lvl2pPr>
            <a:lvl3pPr marL="3022146" indent="0">
              <a:buNone/>
              <a:defRPr sz="3309"/>
            </a:lvl3pPr>
            <a:lvl4pPr marL="4533219" indent="0">
              <a:buNone/>
              <a:defRPr sz="2978"/>
            </a:lvl4pPr>
            <a:lvl5pPr marL="6044292" indent="0">
              <a:buNone/>
              <a:defRPr sz="2978"/>
            </a:lvl5pPr>
            <a:lvl6pPr marL="7555365" indent="0">
              <a:buNone/>
              <a:defRPr sz="2978"/>
            </a:lvl6pPr>
            <a:lvl7pPr marL="9066438" indent="0">
              <a:buNone/>
              <a:defRPr sz="2978"/>
            </a:lvl7pPr>
            <a:lvl8pPr marL="10577511" indent="0">
              <a:buNone/>
              <a:defRPr sz="2978"/>
            </a:lvl8pPr>
            <a:lvl9pPr marL="12088584" indent="0">
              <a:buNone/>
              <a:defRPr sz="2978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952897" y="1356915"/>
            <a:ext cx="17152144" cy="5647267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52897" y="7906176"/>
            <a:ext cx="17152144" cy="22361610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52897" y="31405080"/>
            <a:ext cx="4446852" cy="1803988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2025/1/8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511462" y="31405080"/>
            <a:ext cx="6035014" cy="1803988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3658189" y="31405080"/>
            <a:ext cx="4446852" cy="1803988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39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644E538C-9850-5F35-EC28-326B3C55C92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9053970" cy="3389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11073" rtl="0" eaLnBrk="1" latinLnBrk="0" hangingPunct="1">
        <a:spcBef>
          <a:spcPct val="0"/>
        </a:spcBef>
        <a:buNone/>
        <a:defRPr sz="145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3305" indent="-1133305" algn="l" defTabSz="1511073" rtl="0" eaLnBrk="1" latinLnBrk="0" hangingPunct="1">
        <a:spcBef>
          <a:spcPct val="20000"/>
        </a:spcBef>
        <a:buFont typeface="Arial"/>
        <a:buChar char="•"/>
        <a:defRPr sz="10587" kern="1200">
          <a:solidFill>
            <a:schemeClr val="tx1"/>
          </a:solidFill>
          <a:latin typeface="+mn-lt"/>
          <a:ea typeface="+mn-ea"/>
          <a:cs typeface="+mn-cs"/>
        </a:defRPr>
      </a:lvl1pPr>
      <a:lvl2pPr marL="2455494" indent="-944421" algn="l" defTabSz="1511073" rtl="0" eaLnBrk="1" latinLnBrk="0" hangingPunct="1">
        <a:spcBef>
          <a:spcPct val="20000"/>
        </a:spcBef>
        <a:buFont typeface="Arial"/>
        <a:buChar char="–"/>
        <a:defRPr sz="9264" kern="1200">
          <a:solidFill>
            <a:schemeClr val="tx1"/>
          </a:solidFill>
          <a:latin typeface="+mn-lt"/>
          <a:ea typeface="+mn-ea"/>
          <a:cs typeface="+mn-cs"/>
        </a:defRPr>
      </a:lvl2pPr>
      <a:lvl3pPr marL="3777682" indent="-755536" algn="l" defTabSz="1511073" rtl="0" eaLnBrk="1" latinLnBrk="0" hangingPunct="1">
        <a:spcBef>
          <a:spcPct val="20000"/>
        </a:spcBef>
        <a:buFont typeface="Arial"/>
        <a:buChar char="•"/>
        <a:defRPr sz="7940" kern="1200">
          <a:solidFill>
            <a:schemeClr val="tx1"/>
          </a:solidFill>
          <a:latin typeface="+mn-lt"/>
          <a:ea typeface="+mn-ea"/>
          <a:cs typeface="+mn-cs"/>
        </a:defRPr>
      </a:lvl3pPr>
      <a:lvl4pPr marL="5288756" indent="-755536" algn="l" defTabSz="1511073" rtl="0" eaLnBrk="1" latinLnBrk="0" hangingPunct="1">
        <a:spcBef>
          <a:spcPct val="20000"/>
        </a:spcBef>
        <a:buFont typeface="Arial"/>
        <a:buChar char="–"/>
        <a:defRPr sz="6617" kern="1200">
          <a:solidFill>
            <a:schemeClr val="tx1"/>
          </a:solidFill>
          <a:latin typeface="+mn-lt"/>
          <a:ea typeface="+mn-ea"/>
          <a:cs typeface="+mn-cs"/>
        </a:defRPr>
      </a:lvl4pPr>
      <a:lvl5pPr marL="6799829" indent="-755536" algn="l" defTabSz="1511073" rtl="0" eaLnBrk="1" latinLnBrk="0" hangingPunct="1">
        <a:spcBef>
          <a:spcPct val="20000"/>
        </a:spcBef>
        <a:buFont typeface="Arial"/>
        <a:buChar char="»"/>
        <a:defRPr sz="6617" kern="1200">
          <a:solidFill>
            <a:schemeClr val="tx1"/>
          </a:solidFill>
          <a:latin typeface="+mn-lt"/>
          <a:ea typeface="+mn-ea"/>
          <a:cs typeface="+mn-cs"/>
        </a:defRPr>
      </a:lvl5pPr>
      <a:lvl6pPr marL="8310902" indent="-755536" algn="l" defTabSz="1511073" rtl="0" eaLnBrk="1" latinLnBrk="0" hangingPunct="1">
        <a:spcBef>
          <a:spcPct val="20000"/>
        </a:spcBef>
        <a:buFont typeface="Arial"/>
        <a:buChar char="•"/>
        <a:defRPr sz="6617" kern="1200">
          <a:solidFill>
            <a:schemeClr val="tx1"/>
          </a:solidFill>
          <a:latin typeface="+mn-lt"/>
          <a:ea typeface="+mn-ea"/>
          <a:cs typeface="+mn-cs"/>
        </a:defRPr>
      </a:lvl6pPr>
      <a:lvl7pPr marL="9821975" indent="-755536" algn="l" defTabSz="1511073" rtl="0" eaLnBrk="1" latinLnBrk="0" hangingPunct="1">
        <a:spcBef>
          <a:spcPct val="20000"/>
        </a:spcBef>
        <a:buFont typeface="Arial"/>
        <a:buChar char="•"/>
        <a:defRPr sz="6617" kern="1200">
          <a:solidFill>
            <a:schemeClr val="tx1"/>
          </a:solidFill>
          <a:latin typeface="+mn-lt"/>
          <a:ea typeface="+mn-ea"/>
          <a:cs typeface="+mn-cs"/>
        </a:defRPr>
      </a:lvl7pPr>
      <a:lvl8pPr marL="11333048" indent="-755536" algn="l" defTabSz="1511073" rtl="0" eaLnBrk="1" latinLnBrk="0" hangingPunct="1">
        <a:spcBef>
          <a:spcPct val="20000"/>
        </a:spcBef>
        <a:buFont typeface="Arial"/>
        <a:buChar char="•"/>
        <a:defRPr sz="6617" kern="1200">
          <a:solidFill>
            <a:schemeClr val="tx1"/>
          </a:solidFill>
          <a:latin typeface="+mn-lt"/>
          <a:ea typeface="+mn-ea"/>
          <a:cs typeface="+mn-cs"/>
        </a:defRPr>
      </a:lvl8pPr>
      <a:lvl9pPr marL="12844121" indent="-755536" algn="l" defTabSz="1511073" rtl="0" eaLnBrk="1" latinLnBrk="0" hangingPunct="1">
        <a:spcBef>
          <a:spcPct val="20000"/>
        </a:spcBef>
        <a:buFont typeface="Arial"/>
        <a:buChar char="•"/>
        <a:defRPr sz="66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1pPr>
      <a:lvl2pPr marL="1511073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2pPr>
      <a:lvl3pPr marL="3022146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3pPr>
      <a:lvl4pPr marL="4533219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4pPr>
      <a:lvl5pPr marL="6044292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5pPr>
      <a:lvl6pPr marL="7555365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6pPr>
      <a:lvl7pPr marL="9066438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7pPr>
      <a:lvl8pPr marL="10577511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8pPr>
      <a:lvl9pPr marL="12088584" algn="l" defTabSz="1511073" rtl="0" eaLnBrk="1" latinLnBrk="0" hangingPunct="1">
        <a:defRPr sz="59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005276" y="5707692"/>
            <a:ext cx="6302226" cy="7032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588"/>
              </a:spcBef>
            </a:pPr>
            <a:r>
              <a:rPr lang="en-US" altLang="zh-TW" sz="40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endParaRPr lang="zh-TW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77937" y="552062"/>
            <a:ext cx="10619605" cy="219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382"/>
              </a:spcAft>
            </a:pPr>
            <a:r>
              <a:rPr lang="zh-TW" altLang="en-US" sz="4367" b="1" kern="100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論文題目</a:t>
            </a:r>
            <a:endParaRPr lang="zh-TW" altLang="zh-TW" sz="4367" kern="100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Aft>
                <a:spcPts val="2382"/>
              </a:spcAft>
            </a:pPr>
            <a:r>
              <a:rPr lang="zh-TW" altLang="zh-TW" sz="2647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作者姓名 </a:t>
            </a:r>
            <a:r>
              <a:rPr lang="zh-TW" altLang="zh-TW" sz="2647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不同單位時右上角加註數字上標</a:t>
            </a:r>
            <a:r>
              <a:rPr lang="en-US" altLang="zh-TW" sz="2647" kern="100" baseline="30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1,2,3…</a:t>
            </a:r>
            <a:endParaRPr lang="zh-TW" altLang="zh-TW" sz="2647" kern="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spcAft>
                <a:spcPts val="2382"/>
              </a:spcAft>
            </a:pPr>
            <a:r>
              <a:rPr lang="zh-TW" altLang="zh-TW" sz="2647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服務機關</a:t>
            </a:r>
            <a:r>
              <a:rPr lang="en-US" altLang="zh-TW" sz="2647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zh-TW" sz="2647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單位</a:t>
            </a:r>
            <a:r>
              <a:rPr lang="zh-TW" altLang="en-US" sz="2647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zh-TW" sz="2647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不同單位時</a:t>
            </a:r>
            <a:r>
              <a:rPr lang="zh-TW" altLang="en-US" sz="2647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左</a:t>
            </a:r>
            <a:r>
              <a:rPr lang="zh-TW" altLang="zh-TW" sz="2647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上角加註數字上標</a:t>
            </a:r>
            <a:r>
              <a:rPr lang="en-US" altLang="zh-TW" sz="2647" kern="100" baseline="30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1,2,3…</a:t>
            </a:r>
          </a:p>
        </p:txBody>
      </p:sp>
      <p:sp>
        <p:nvSpPr>
          <p:cNvPr id="6" name="向下箭號 5">
            <a:extLst>
              <a:ext uri="{FF2B5EF4-FFF2-40B4-BE49-F238E27FC236}">
                <a16:creationId xmlns:a16="http://schemas.microsoft.com/office/drawing/2014/main" id="{08AA0AFF-4C85-D64E-B823-F26903CD2FE0}"/>
              </a:ext>
            </a:extLst>
          </p:cNvPr>
          <p:cNvSpPr/>
          <p:nvPr/>
        </p:nvSpPr>
        <p:spPr>
          <a:xfrm rot="16200000">
            <a:off x="-870808" y="964776"/>
            <a:ext cx="702484" cy="56179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3944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5245FDB-835A-C643-B68D-36C8E1360FBD}"/>
              </a:ext>
            </a:extLst>
          </p:cNvPr>
          <p:cNvSpPr txBox="1"/>
          <p:nvPr/>
        </p:nvSpPr>
        <p:spPr>
          <a:xfrm>
            <a:off x="1005277" y="6552567"/>
            <a:ext cx="8059647" cy="703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970" dirty="0">
                <a:latin typeface="Arial" panose="020B0604020202020204" pitchFamily="34" charset="0"/>
                <a:cs typeface="Arial" panose="020B0604020202020204" pitchFamily="34" charset="0"/>
              </a:rPr>
              <a:t>Please insert your content here</a:t>
            </a:r>
            <a:endParaRPr kumimoji="1" lang="zh-TW" altLang="en-US" sz="39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C90278C-FD29-B745-8BB4-4D8FE572563C}"/>
              </a:ext>
            </a:extLst>
          </p:cNvPr>
          <p:cNvSpPr txBox="1"/>
          <p:nvPr/>
        </p:nvSpPr>
        <p:spPr>
          <a:xfrm>
            <a:off x="9727558" y="5707692"/>
            <a:ext cx="6344971" cy="7032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588"/>
              </a:spcBef>
            </a:pPr>
            <a:r>
              <a:rPr lang="en-US" altLang="zh-TW" sz="40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zh-TW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B9B495C-24AE-BB4E-A590-C6BF32A54BBB}"/>
              </a:ext>
            </a:extLst>
          </p:cNvPr>
          <p:cNvSpPr txBox="1"/>
          <p:nvPr/>
        </p:nvSpPr>
        <p:spPr>
          <a:xfrm>
            <a:off x="9727558" y="6552567"/>
            <a:ext cx="8578230" cy="703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970" dirty="0">
                <a:latin typeface="Arial" panose="020B0604020202020204" pitchFamily="34" charset="0"/>
                <a:cs typeface="Arial" panose="020B0604020202020204" pitchFamily="34" charset="0"/>
              </a:rPr>
              <a:t>Please insert your content here</a:t>
            </a:r>
            <a:endParaRPr kumimoji="1" lang="zh-TW" altLang="en-US" sz="39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57C89BC-1483-DB40-B340-5EF2F2B09058}"/>
              </a:ext>
            </a:extLst>
          </p:cNvPr>
          <p:cNvSpPr txBox="1"/>
          <p:nvPr/>
        </p:nvSpPr>
        <p:spPr>
          <a:xfrm>
            <a:off x="1005276" y="17432873"/>
            <a:ext cx="6302226" cy="7032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588"/>
              </a:spcBef>
            </a:pPr>
            <a:r>
              <a:rPr lang="en-US" altLang="zh-TW" sz="4000" b="1" dirty="0">
                <a:latin typeface="Arial" panose="020B0604020202020204" pitchFamily="34" charset="0"/>
                <a:cs typeface="Arial" panose="020B0604020202020204" pitchFamily="34" charset="0"/>
              </a:rPr>
              <a:t>Materials and Methods</a:t>
            </a:r>
            <a:endParaRPr lang="zh-TW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84164B74-FD37-DF4F-ACA9-80710E5FDDC1}"/>
              </a:ext>
            </a:extLst>
          </p:cNvPr>
          <p:cNvSpPr txBox="1"/>
          <p:nvPr/>
        </p:nvSpPr>
        <p:spPr>
          <a:xfrm>
            <a:off x="9727558" y="17432873"/>
            <a:ext cx="6302226" cy="7032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588"/>
              </a:spcBef>
            </a:pPr>
            <a:r>
              <a:rPr lang="en-US" altLang="zh-TW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zh-TW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C9B90E0-1CA4-8940-966B-9F835D7E085F}"/>
              </a:ext>
            </a:extLst>
          </p:cNvPr>
          <p:cNvSpPr txBox="1"/>
          <p:nvPr/>
        </p:nvSpPr>
        <p:spPr>
          <a:xfrm>
            <a:off x="-2359865" y="494927"/>
            <a:ext cx="1406154" cy="1558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4764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海報</a:t>
            </a:r>
            <a:endParaRPr kumimoji="1" lang="en-US" altLang="zh-CN" sz="4764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kumimoji="1" lang="zh-CN" altLang="en-US" sz="4764" b="1" dirty="0">
                <a:solidFill>
                  <a:srgbClr val="FF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編號</a:t>
            </a:r>
            <a:endParaRPr kumimoji="1" lang="zh-TW" altLang="en-US" sz="4764" b="1" dirty="0">
              <a:solidFill>
                <a:srgbClr val="FF000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7EBF1C2-CF48-AB40-9C41-CC8BA3688A47}"/>
              </a:ext>
            </a:extLst>
          </p:cNvPr>
          <p:cNvSpPr txBox="1"/>
          <p:nvPr/>
        </p:nvSpPr>
        <p:spPr>
          <a:xfrm>
            <a:off x="1005277" y="18697443"/>
            <a:ext cx="8059647" cy="703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970" dirty="0">
                <a:latin typeface="Arial" panose="020B0604020202020204" pitchFamily="34" charset="0"/>
                <a:cs typeface="Arial" panose="020B0604020202020204" pitchFamily="34" charset="0"/>
              </a:rPr>
              <a:t>Please insert your content here</a:t>
            </a:r>
            <a:endParaRPr kumimoji="1" lang="zh-TW" altLang="en-US" sz="39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A509F4C9-D494-944C-B1EF-05AF698E017C}"/>
              </a:ext>
            </a:extLst>
          </p:cNvPr>
          <p:cNvSpPr txBox="1"/>
          <p:nvPr/>
        </p:nvSpPr>
        <p:spPr>
          <a:xfrm>
            <a:off x="9727558" y="18697443"/>
            <a:ext cx="8578230" cy="703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970" dirty="0">
                <a:latin typeface="Arial" panose="020B0604020202020204" pitchFamily="34" charset="0"/>
                <a:cs typeface="Arial" panose="020B0604020202020204" pitchFamily="34" charset="0"/>
              </a:rPr>
              <a:t>Please insert your content here</a:t>
            </a:r>
            <a:endParaRPr kumimoji="1" lang="zh-TW" altLang="en-US" sz="39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4103B48-BE31-9E76-A6A6-EB7ED79045C7}"/>
              </a:ext>
            </a:extLst>
          </p:cNvPr>
          <p:cNvSpPr txBox="1"/>
          <p:nvPr/>
        </p:nvSpPr>
        <p:spPr>
          <a:xfrm>
            <a:off x="213777" y="299369"/>
            <a:ext cx="164500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T01</a:t>
            </a:r>
            <a:endParaRPr kumimoji="1" lang="zh-TW" alt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6819C39-4A07-7B50-6107-0C72470310E4}"/>
              </a:ext>
            </a:extLst>
          </p:cNvPr>
          <p:cNvSpPr/>
          <p:nvPr/>
        </p:nvSpPr>
        <p:spPr>
          <a:xfrm>
            <a:off x="0" y="552062"/>
            <a:ext cx="1813931" cy="150149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" altLang="zh-TW" sz="4400" b="1" dirty="0">
                <a:solidFill>
                  <a:schemeClr val="bg1"/>
                </a:solidFill>
                <a:latin typeface="Lato" panose="020F0502020204030203" pitchFamily="34" charset="0"/>
              </a:rPr>
              <a:t>E001</a:t>
            </a:r>
            <a:endParaRPr kumimoji="1" lang="zh-TW" altLang="en-US" sz="4400" b="1" dirty="0">
              <a:solidFill>
                <a:schemeClr val="bg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61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Arial</vt:lpstr>
      <vt:lpstr>Calibri</vt:lpstr>
      <vt:lpstr>Lato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TAOG 台灣婦產科醫學會</cp:lastModifiedBy>
  <cp:revision>38</cp:revision>
  <cp:lastPrinted>2017-01-04T04:39:03Z</cp:lastPrinted>
  <dcterms:created xsi:type="dcterms:W3CDTF">2016-08-18T10:41:02Z</dcterms:created>
  <dcterms:modified xsi:type="dcterms:W3CDTF">2025-01-08T05:55:31Z</dcterms:modified>
</cp:coreProperties>
</file>